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5" r:id="rId3"/>
    <p:sldId id="264" r:id="rId4"/>
    <p:sldId id="262" r:id="rId5"/>
    <p:sldId id="263" r:id="rId6"/>
    <p:sldId id="259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INTERVENTION%20BREST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7512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smtClean="0"/>
              <a:t>La section Réunion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78" y="612956"/>
            <a:ext cx="1517241" cy="1444297"/>
          </a:xfrm>
          <a:prstGeom prst="rect">
            <a:avLst/>
          </a:prstGeom>
        </p:spPr>
      </p:pic>
      <p:pic>
        <p:nvPicPr>
          <p:cNvPr id="15" name="Espace réservé du contenu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1165" y="3088543"/>
            <a:ext cx="5189670" cy="225571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829" y="742747"/>
            <a:ext cx="1619716" cy="10860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75362" y="2526654"/>
            <a:ext cx="464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333333"/>
                </a:solidFill>
                <a:latin typeface="Open Sans"/>
              </a:rPr>
              <a:t>LES BRETONS A LA REUNION</a:t>
            </a:r>
            <a:endParaRPr lang="fr-FR" sz="24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1026" name="Picture 2" descr="Armoiries de La Réunion — Wikipé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903" y="669495"/>
            <a:ext cx="1738259" cy="13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50507" y="5544706"/>
            <a:ext cx="5931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333333"/>
                </a:solidFill>
                <a:latin typeface="Open Sans"/>
              </a:rPr>
              <a:t>Koman </a:t>
            </a:r>
            <a:r>
              <a:rPr lang="fr-FR" sz="2400" b="1" dirty="0" err="1">
                <a:solidFill>
                  <a:srgbClr val="333333"/>
                </a:solidFill>
                <a:latin typeface="Open Sans"/>
              </a:rPr>
              <a:t>ilé</a:t>
            </a:r>
            <a:r>
              <a:rPr lang="fr-FR" sz="2400" b="1" dirty="0">
                <a:solidFill>
                  <a:srgbClr val="333333"/>
                </a:solidFill>
                <a:latin typeface="Open Sans"/>
              </a:rPr>
              <a:t> - </a:t>
            </a:r>
            <a:r>
              <a:rPr lang="fr-FR" sz="2400" b="1" dirty="0" err="1">
                <a:solidFill>
                  <a:srgbClr val="333333"/>
                </a:solidFill>
                <a:latin typeface="Open Sans"/>
              </a:rPr>
              <a:t>Degemer</a:t>
            </a:r>
            <a:r>
              <a:rPr lang="fr-FR" sz="2400" b="1" dirty="0">
                <a:solidFill>
                  <a:srgbClr val="333333"/>
                </a:solidFill>
                <a:latin typeface="Open Sans"/>
              </a:rPr>
              <a:t> Mat </a:t>
            </a:r>
            <a:r>
              <a:rPr lang="fr-FR" sz="2400" b="1" dirty="0" smtClean="0">
                <a:solidFill>
                  <a:srgbClr val="333333"/>
                </a:solidFill>
                <a:latin typeface="Open Sans"/>
              </a:rPr>
              <a:t>– Bienvenue!</a:t>
            </a:r>
            <a:endParaRPr lang="fr-FR" sz="24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423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1" y="732249"/>
            <a:ext cx="6113260" cy="55393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09" y="2160677"/>
            <a:ext cx="2209992" cy="26824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064" y="2160677"/>
            <a:ext cx="2442295" cy="27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1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531558"/>
            <a:ext cx="9601196" cy="1303867"/>
          </a:xfrm>
        </p:spPr>
        <p:txBody>
          <a:bodyPr>
            <a:normAutofit fontScale="90000"/>
          </a:bodyPr>
          <a:lstStyle/>
          <a:p>
            <a:pPr fontAlgn="auto"/>
            <a:r>
              <a:rPr lang="fr-FR" b="1" dirty="0"/>
              <a:t>La Réunion, c'est aussi une histoire bretonne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81992" y="2010232"/>
            <a:ext cx="9428016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 XVII</a:t>
            </a:r>
            <a:r>
              <a:rPr kumimoji="0" lang="fr-FR" altLang="fr-FR" sz="1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siècle, le territoire devient un enjeu stratégique pour la Compagnie des Indes qui envoie des colons, dont une large majorité de Bretons. 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 les 8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500 premiers habitants, environ 53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étaient Bretons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33333"/>
                </a:solidFill>
                <a:cs typeface="Arial" panose="020B0604020202020204" pitchFamily="34" charset="0"/>
              </a:rPr>
              <a:t>L'histoire réunionnaise est jalonnée</a:t>
            </a:r>
          </a:p>
          <a:p>
            <a:pPr lvl="0" algn="just" defTabSz="914400"/>
            <a:r>
              <a:rPr lang="fr-FR" sz="2400" dirty="0">
                <a:solidFill>
                  <a:srgbClr val="333333"/>
                </a:solidFill>
                <a:cs typeface="Arial" panose="020B0604020202020204" pitchFamily="34" charset="0"/>
              </a:rPr>
              <a:t>de grandes figures bretonnes, avec </a:t>
            </a:r>
          </a:p>
          <a:p>
            <a:pPr lvl="0" algn="just" defTabSz="914400"/>
            <a:r>
              <a:rPr lang="fr-FR" sz="2400" dirty="0">
                <a:solidFill>
                  <a:srgbClr val="333333"/>
                </a:solidFill>
                <a:cs typeface="Arial" panose="020B0604020202020204" pitchFamily="34" charset="0"/>
              </a:rPr>
              <a:t>le gouverneur Mahé de la Bourdonnais,</a:t>
            </a:r>
          </a:p>
          <a:p>
            <a:pPr lvl="0" algn="just" defTabSz="914400"/>
            <a:r>
              <a:rPr lang="fr-FR" sz="2400" dirty="0">
                <a:solidFill>
                  <a:srgbClr val="333333"/>
                </a:solidFill>
                <a:cs typeface="Arial" panose="020B0604020202020204" pitchFamily="34" charset="0"/>
              </a:rPr>
              <a:t>dont l'influence s'est aussi exercée à </a:t>
            </a:r>
          </a:p>
          <a:p>
            <a:pPr lvl="0" algn="just" defTabSz="914400"/>
            <a:r>
              <a:rPr lang="fr-FR" sz="2400" dirty="0">
                <a:solidFill>
                  <a:srgbClr val="333333"/>
                </a:solidFill>
                <a:cs typeface="Arial" panose="020B0604020202020204" pitchFamily="34" charset="0"/>
              </a:rPr>
              <a:t>Maurice.</a:t>
            </a:r>
            <a:endParaRPr lang="fr-FR" altLang="fr-FR" sz="240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8635" y="3650971"/>
            <a:ext cx="3330229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5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4757" y="43879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la population passe de 12 à 100 habitants entre 1665 et 1671.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624" y="1742659"/>
            <a:ext cx="8925227" cy="44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3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Et </a:t>
            </a:r>
            <a:r>
              <a:rPr lang="fr-FR" dirty="0"/>
              <a:t>jusqu'au XIX</a:t>
            </a:r>
            <a:r>
              <a:rPr lang="fr-FR" baseline="30000" dirty="0"/>
              <a:t>e</a:t>
            </a:r>
            <a:r>
              <a:rPr lang="fr-FR" dirty="0"/>
              <a:t> siècle, avec la puissante famille </a:t>
            </a:r>
            <a:r>
              <a:rPr lang="fr-FR" dirty="0" err="1"/>
              <a:t>Kerveguen</a:t>
            </a:r>
            <a:r>
              <a:rPr lang="fr-FR" dirty="0"/>
              <a:t>, originaire du Finistère, qui régnait en maître au sud de l'île et sur plus de 400 esclaves, au point de frapper pendant plusieurs années sa propre monnaie, le </a:t>
            </a:r>
            <a:r>
              <a:rPr lang="fr-FR" dirty="0" err="1"/>
              <a:t>kerveguen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577" y="982132"/>
            <a:ext cx="3606864" cy="30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7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452045"/>
            <a:ext cx="9601196" cy="1303867"/>
          </a:xfrm>
        </p:spPr>
        <p:txBody>
          <a:bodyPr/>
          <a:lstStyle/>
          <a:p>
            <a:r>
              <a:rPr lang="fr-RE" dirty="0" smtClean="0"/>
              <a:t>Son histoire-Son </a:t>
            </a:r>
            <a:r>
              <a:rPr lang="fr-RE" dirty="0" err="1" smtClean="0"/>
              <a:t>zistoir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921" y="1597010"/>
            <a:ext cx="3246401" cy="22557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19" y="1597010"/>
            <a:ext cx="3520745" cy="25148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303" y="4017465"/>
            <a:ext cx="3330229" cy="21978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219" y="4111828"/>
            <a:ext cx="3123094" cy="2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 smtClean="0"/>
              <a:t>L’Amicale Bretagne-Réunion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Fondée en 1967, l'Amicale Bretagne Réunion est </a:t>
            </a:r>
            <a:r>
              <a:rPr lang="fr-FR" dirty="0" smtClean="0"/>
              <a:t>initialement </a:t>
            </a:r>
            <a:r>
              <a:rPr lang="fr-FR" dirty="0"/>
              <a:t>créée par des Bretons pour des Bretons, </a:t>
            </a:r>
            <a:r>
              <a:rPr lang="fr-FR" b="1" dirty="0">
                <a:solidFill>
                  <a:srgbClr val="FF0000"/>
                </a:solidFill>
              </a:rPr>
              <a:t>elle s'est ouverte en 2005 </a:t>
            </a:r>
            <a:r>
              <a:rPr lang="fr-FR" dirty="0"/>
              <a:t>à l'ensemble des personnes ayant une affinité pour la Bretagne et la Réunion à travers leurs cultures respectives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29" y="542416"/>
            <a:ext cx="1493711" cy="18130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290" y="542416"/>
            <a:ext cx="1630681" cy="18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677332"/>
            <a:ext cx="9601196" cy="1303867"/>
          </a:xfrm>
        </p:spPr>
        <p:txBody>
          <a:bodyPr/>
          <a:lstStyle/>
          <a:p>
            <a:r>
              <a:rPr lang="fr-RE" dirty="0" smtClean="0">
                <a:hlinkClick r:id="rId2" action="ppaction://hlinkfile"/>
              </a:rPr>
              <a:t>Le </a:t>
            </a:r>
            <a:r>
              <a:rPr lang="fr-RE" dirty="0" err="1" smtClean="0">
                <a:hlinkClick r:id="rId2" action="ppaction://hlinkfile"/>
              </a:rPr>
              <a:t>flolklore</a:t>
            </a:r>
            <a:r>
              <a:rPr lang="fr-RE" dirty="0" smtClean="0">
                <a:hlinkClick r:id="rId2" action="ppaction://hlinkfile"/>
              </a:rPr>
              <a:t> breton au son du </a:t>
            </a:r>
            <a:r>
              <a:rPr lang="fr-RE" dirty="0" err="1" smtClean="0">
                <a:hlinkClick r:id="rId2" action="ppaction://hlinkfile"/>
              </a:rPr>
              <a:t>maloya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RE" dirty="0" smtClean="0"/>
              <a:t>Aujourd’hui, la langue,  le sport, la culture,</a:t>
            </a:r>
            <a:r>
              <a:rPr lang="fr-RE" dirty="0" smtClean="0">
                <a:hlinkClick r:id="rId2" action="ppaction://hlinkfile"/>
              </a:rPr>
              <a:t> </a:t>
            </a:r>
            <a:r>
              <a:rPr lang="fr-RE" dirty="0" smtClean="0"/>
              <a:t>le vivre ensemble</a:t>
            </a:r>
            <a:r>
              <a:rPr lang="fr-RE" dirty="0" smtClean="0">
                <a:hlinkClick r:id="rId2" action="ppaction://hlinkfile"/>
              </a:rPr>
              <a:t> </a:t>
            </a:r>
            <a:r>
              <a:rPr lang="fr-RE" dirty="0" smtClean="0"/>
              <a:t>consolident ce mariage de notre histoire.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79" y="3375087"/>
            <a:ext cx="4296838" cy="25622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878" y="3472071"/>
            <a:ext cx="3882888" cy="24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351570"/>
            <a:ext cx="9601196" cy="1303867"/>
          </a:xfrm>
        </p:spPr>
        <p:txBody>
          <a:bodyPr/>
          <a:lstStyle/>
          <a:p>
            <a:r>
              <a:rPr lang="fr-RE" dirty="0" smtClean="0"/>
              <a:t>‘Vien </a:t>
            </a:r>
            <a:r>
              <a:rPr lang="fr-RE" dirty="0" err="1" smtClean="0"/>
              <a:t>zot</a:t>
            </a:r>
            <a:r>
              <a:rPr lang="fr-RE" dirty="0" smtClean="0"/>
              <a:t> tout’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443" y="1663751"/>
            <a:ext cx="6785113" cy="4585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3249" y="1294419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333333"/>
                </a:solidFill>
                <a:latin typeface="Open Sans"/>
              </a:rPr>
              <a:t>Degemer</a:t>
            </a:r>
            <a:r>
              <a:rPr lang="fr-FR" b="1" dirty="0">
                <a:solidFill>
                  <a:srgbClr val="333333"/>
                </a:solidFill>
                <a:latin typeface="Open Sans"/>
              </a:rPr>
              <a:t> Mat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94" y="2381133"/>
            <a:ext cx="1944949" cy="2360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556" y="2381133"/>
            <a:ext cx="2209992" cy="25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388</TotalTime>
  <Words>119</Words>
  <Application>Microsoft Office PowerPoint</Application>
  <PresentationFormat>Grand écran</PresentationFormat>
  <Paragraphs>23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Garamond</vt:lpstr>
      <vt:lpstr>Open Sans</vt:lpstr>
      <vt:lpstr>Organique</vt:lpstr>
      <vt:lpstr>  La section Réunion</vt:lpstr>
      <vt:lpstr>Présentation PowerPoint</vt:lpstr>
      <vt:lpstr>La Réunion, c'est aussi une histoire bretonne</vt:lpstr>
      <vt:lpstr>la population passe de 12 à 100 habitants entre 1665 et 1671.</vt:lpstr>
      <vt:lpstr>Présentation PowerPoint</vt:lpstr>
      <vt:lpstr>Son histoire-Son zistoir</vt:lpstr>
      <vt:lpstr>L’Amicale Bretagne-Réunion</vt:lpstr>
      <vt:lpstr>Le flolklore breton au son du maloya</vt:lpstr>
      <vt:lpstr>‘Vien zot tout’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Rédiger une interview</dc:title>
  <dc:creator>Ary LANGENIER</dc:creator>
  <cp:lastModifiedBy>Ary LANGENIER</cp:lastModifiedBy>
  <cp:revision>28</cp:revision>
  <dcterms:created xsi:type="dcterms:W3CDTF">2020-10-22T03:03:18Z</dcterms:created>
  <dcterms:modified xsi:type="dcterms:W3CDTF">2024-10-18T15:18:31Z</dcterms:modified>
</cp:coreProperties>
</file>